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4BD4A7-C359-4C7E-B440-69D66CB4124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CDBA84FA-F706-4FF6-85BD-1C65D0411AA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Совет школы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(председатель –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Савоськина Л.Н.)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E11178C9-2DF4-4D29-A309-9FF0BB5F8518}" type="parTrans" cxnId="{4BABD63B-8065-41F0-BE72-80C6ECE4CF4E}">
      <dgm:prSet/>
      <dgm:spPr/>
      <dgm:t>
        <a:bodyPr/>
        <a:lstStyle/>
        <a:p>
          <a:endParaRPr lang="ru-RU"/>
        </a:p>
      </dgm:t>
    </dgm:pt>
    <dgm:pt modelId="{E92CBF11-7CF5-4053-836C-D735EDB27B62}" type="sibTrans" cxnId="{4BABD63B-8065-41F0-BE72-80C6ECE4CF4E}">
      <dgm:prSet/>
      <dgm:spPr/>
      <dgm:t>
        <a:bodyPr/>
        <a:lstStyle/>
        <a:p>
          <a:endParaRPr lang="ru-RU"/>
        </a:p>
      </dgm:t>
    </dgm:pt>
    <dgm:pt modelId="{7167DB29-132A-41B4-AEFC-C5623A4DD5C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Родительский комитет (председатель –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Худобина</a:t>
          </a: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 И.Н.)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ABA4B012-DB19-48D6-96C7-9DBF1D063A53}" type="parTrans" cxnId="{EA7BD77D-BDE9-4897-B2DF-E81C21169EB1}">
      <dgm:prSet/>
      <dgm:spPr/>
      <dgm:t>
        <a:bodyPr/>
        <a:lstStyle/>
        <a:p>
          <a:endParaRPr lang="ru-RU"/>
        </a:p>
      </dgm:t>
    </dgm:pt>
    <dgm:pt modelId="{C0665322-C64C-4986-98E3-FCA563508D76}" type="sibTrans" cxnId="{EA7BD77D-BDE9-4897-B2DF-E81C21169EB1}">
      <dgm:prSet/>
      <dgm:spPr/>
      <dgm:t>
        <a:bodyPr/>
        <a:lstStyle/>
        <a:p>
          <a:endParaRPr lang="ru-RU"/>
        </a:p>
      </dgm:t>
    </dgm:pt>
    <dgm:pt modelId="{A5948682-E28E-4089-ACC9-167399E4531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Педагогический Совет (председатель –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Гришаева Е.Ю.)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111FA0B6-2FB9-46CC-9698-7697DF98A855}" type="parTrans" cxnId="{BCA95316-4DAB-46F9-A268-9CC990A337E2}">
      <dgm:prSet/>
      <dgm:spPr/>
      <dgm:t>
        <a:bodyPr/>
        <a:lstStyle/>
        <a:p>
          <a:endParaRPr lang="ru-RU"/>
        </a:p>
      </dgm:t>
    </dgm:pt>
    <dgm:pt modelId="{AE821A28-C653-4333-A54C-F6256FDF26B4}" type="sibTrans" cxnId="{BCA95316-4DAB-46F9-A268-9CC990A337E2}">
      <dgm:prSet/>
      <dgm:spPr/>
      <dgm:t>
        <a:bodyPr/>
        <a:lstStyle/>
        <a:p>
          <a:endParaRPr lang="ru-RU"/>
        </a:p>
      </dgm:t>
    </dgm:pt>
    <dgm:pt modelId="{DAE0DC38-9CE1-411A-AD2E-F9AD97C74E6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Совет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ученического самоуправления (председатель –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Светачева</a:t>
          </a: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 Е.С.)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4AE3893D-71DE-48EC-89F6-7512D170CC88}" type="parTrans" cxnId="{71C3C14F-295A-466A-83A5-8BE15358CFC6}">
      <dgm:prSet/>
      <dgm:spPr/>
      <dgm:t>
        <a:bodyPr/>
        <a:lstStyle/>
        <a:p>
          <a:endParaRPr lang="ru-RU"/>
        </a:p>
      </dgm:t>
    </dgm:pt>
    <dgm:pt modelId="{8690B55D-49CD-4F25-884A-29155648E7AD}" type="sibTrans" cxnId="{71C3C14F-295A-466A-83A5-8BE15358CFC6}">
      <dgm:prSet/>
      <dgm:spPr/>
      <dgm:t>
        <a:bodyPr/>
        <a:lstStyle/>
        <a:p>
          <a:endParaRPr lang="ru-RU"/>
        </a:p>
      </dgm:t>
    </dgm:pt>
    <dgm:pt modelId="{4B8EB308-A1E8-4992-90D1-5EF20BDDB04A}" type="pres">
      <dgm:prSet presAssocID="{F54BD4A7-C359-4C7E-B440-69D66CB4124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2BC57E4-6096-4DBD-8DF6-D741CD0B4389}" type="pres">
      <dgm:prSet presAssocID="{CDBA84FA-F706-4FF6-85BD-1C65D0411AAF}" presName="hierRoot1" presStyleCnt="0">
        <dgm:presLayoutVars>
          <dgm:hierBranch/>
        </dgm:presLayoutVars>
      </dgm:prSet>
      <dgm:spPr/>
    </dgm:pt>
    <dgm:pt modelId="{38A1B750-6ADA-4F93-86D0-ED8CA22D172A}" type="pres">
      <dgm:prSet presAssocID="{CDBA84FA-F706-4FF6-85BD-1C65D0411AAF}" presName="rootComposite1" presStyleCnt="0"/>
      <dgm:spPr/>
    </dgm:pt>
    <dgm:pt modelId="{C05181BD-98AE-4E4E-8982-5D06F910A2E7}" type="pres">
      <dgm:prSet presAssocID="{CDBA84FA-F706-4FF6-85BD-1C65D0411AA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F2FF8AF-8669-437C-B588-61C33CF3E4E6}" type="pres">
      <dgm:prSet presAssocID="{CDBA84FA-F706-4FF6-85BD-1C65D0411AAF}" presName="rootConnector1" presStyleLbl="node1" presStyleIdx="0" presStyleCnt="0"/>
      <dgm:spPr/>
      <dgm:t>
        <a:bodyPr/>
        <a:lstStyle/>
        <a:p>
          <a:endParaRPr lang="ru-RU"/>
        </a:p>
      </dgm:t>
    </dgm:pt>
    <dgm:pt modelId="{9BC5DBA3-48F1-4978-8387-521A9F2D9AC3}" type="pres">
      <dgm:prSet presAssocID="{CDBA84FA-F706-4FF6-85BD-1C65D0411AAF}" presName="hierChild2" presStyleCnt="0"/>
      <dgm:spPr/>
    </dgm:pt>
    <dgm:pt modelId="{297EF877-17A9-447A-8774-FE71DEC0D6DA}" type="pres">
      <dgm:prSet presAssocID="{ABA4B012-DB19-48D6-96C7-9DBF1D063A53}" presName="Name35" presStyleLbl="parChTrans1D2" presStyleIdx="0" presStyleCnt="2"/>
      <dgm:spPr/>
      <dgm:t>
        <a:bodyPr/>
        <a:lstStyle/>
        <a:p>
          <a:endParaRPr lang="ru-RU"/>
        </a:p>
      </dgm:t>
    </dgm:pt>
    <dgm:pt modelId="{78EAA00A-8B32-4821-9E32-97E9A498BC0E}" type="pres">
      <dgm:prSet presAssocID="{7167DB29-132A-41B4-AEFC-C5623A4DD5C9}" presName="hierRoot2" presStyleCnt="0">
        <dgm:presLayoutVars>
          <dgm:hierBranch/>
        </dgm:presLayoutVars>
      </dgm:prSet>
      <dgm:spPr/>
    </dgm:pt>
    <dgm:pt modelId="{98770961-C71F-497D-8F06-905FB08FCE4B}" type="pres">
      <dgm:prSet presAssocID="{7167DB29-132A-41B4-AEFC-C5623A4DD5C9}" presName="rootComposite" presStyleCnt="0"/>
      <dgm:spPr/>
    </dgm:pt>
    <dgm:pt modelId="{F5509113-0BE1-4CF5-A492-90BA50D33D81}" type="pres">
      <dgm:prSet presAssocID="{7167DB29-132A-41B4-AEFC-C5623A4DD5C9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105170A-2EDB-43E0-9EEC-B32AB190295B}" type="pres">
      <dgm:prSet presAssocID="{7167DB29-132A-41B4-AEFC-C5623A4DD5C9}" presName="rootConnector" presStyleLbl="node2" presStyleIdx="0" presStyleCnt="2"/>
      <dgm:spPr/>
      <dgm:t>
        <a:bodyPr/>
        <a:lstStyle/>
        <a:p>
          <a:endParaRPr lang="ru-RU"/>
        </a:p>
      </dgm:t>
    </dgm:pt>
    <dgm:pt modelId="{A189A53F-0B5E-4EEB-A0DA-698DAE5B304C}" type="pres">
      <dgm:prSet presAssocID="{7167DB29-132A-41B4-AEFC-C5623A4DD5C9}" presName="hierChild4" presStyleCnt="0"/>
      <dgm:spPr/>
    </dgm:pt>
    <dgm:pt modelId="{2AA3C2E8-F09D-4C0D-BFAC-FD2C8F341E47}" type="pres">
      <dgm:prSet presAssocID="{111FA0B6-2FB9-46CC-9698-7697DF98A855}" presName="Name35" presStyleLbl="parChTrans1D3" presStyleIdx="0" presStyleCnt="1"/>
      <dgm:spPr/>
      <dgm:t>
        <a:bodyPr/>
        <a:lstStyle/>
        <a:p>
          <a:endParaRPr lang="ru-RU"/>
        </a:p>
      </dgm:t>
    </dgm:pt>
    <dgm:pt modelId="{CDA33133-18AC-4B8E-839B-70F155F66D4C}" type="pres">
      <dgm:prSet presAssocID="{A5948682-E28E-4089-ACC9-167399E45314}" presName="hierRoot2" presStyleCnt="0">
        <dgm:presLayoutVars>
          <dgm:hierBranch val="r"/>
        </dgm:presLayoutVars>
      </dgm:prSet>
      <dgm:spPr/>
    </dgm:pt>
    <dgm:pt modelId="{2BA0B01A-1AEB-41B7-B874-27F57D0A1D67}" type="pres">
      <dgm:prSet presAssocID="{A5948682-E28E-4089-ACC9-167399E45314}" presName="rootComposite" presStyleCnt="0"/>
      <dgm:spPr/>
    </dgm:pt>
    <dgm:pt modelId="{05AA5E1A-6F53-4C3F-BF29-B09BE654ECA8}" type="pres">
      <dgm:prSet presAssocID="{A5948682-E28E-4089-ACC9-167399E45314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C900221-A245-4E73-8EF7-D58C6B6339A1}" type="pres">
      <dgm:prSet presAssocID="{A5948682-E28E-4089-ACC9-167399E45314}" presName="rootConnector" presStyleLbl="node3" presStyleIdx="0" presStyleCnt="1"/>
      <dgm:spPr/>
      <dgm:t>
        <a:bodyPr/>
        <a:lstStyle/>
        <a:p>
          <a:endParaRPr lang="ru-RU"/>
        </a:p>
      </dgm:t>
    </dgm:pt>
    <dgm:pt modelId="{18EA9831-519B-4726-9566-D7304D3F8A30}" type="pres">
      <dgm:prSet presAssocID="{A5948682-E28E-4089-ACC9-167399E45314}" presName="hierChild4" presStyleCnt="0"/>
      <dgm:spPr/>
    </dgm:pt>
    <dgm:pt modelId="{2E762C75-A9E5-4E7C-85BA-39B9FCE6ABF4}" type="pres">
      <dgm:prSet presAssocID="{A5948682-E28E-4089-ACC9-167399E45314}" presName="hierChild5" presStyleCnt="0"/>
      <dgm:spPr/>
    </dgm:pt>
    <dgm:pt modelId="{13E9459A-49E6-41BD-BD70-6A6831A102F9}" type="pres">
      <dgm:prSet presAssocID="{7167DB29-132A-41B4-AEFC-C5623A4DD5C9}" presName="hierChild5" presStyleCnt="0"/>
      <dgm:spPr/>
    </dgm:pt>
    <dgm:pt modelId="{27154CD6-D042-4204-A580-B6B5F39561D8}" type="pres">
      <dgm:prSet presAssocID="{4AE3893D-71DE-48EC-89F6-7512D170CC88}" presName="Name35" presStyleLbl="parChTrans1D2" presStyleIdx="1" presStyleCnt="2"/>
      <dgm:spPr/>
      <dgm:t>
        <a:bodyPr/>
        <a:lstStyle/>
        <a:p>
          <a:endParaRPr lang="ru-RU"/>
        </a:p>
      </dgm:t>
    </dgm:pt>
    <dgm:pt modelId="{7C396C54-12F8-47AF-B017-F6342207ABF5}" type="pres">
      <dgm:prSet presAssocID="{DAE0DC38-9CE1-411A-AD2E-F9AD97C74E6C}" presName="hierRoot2" presStyleCnt="0">
        <dgm:presLayoutVars>
          <dgm:hierBranch/>
        </dgm:presLayoutVars>
      </dgm:prSet>
      <dgm:spPr/>
    </dgm:pt>
    <dgm:pt modelId="{9389AA2F-B2AA-4070-8DC1-7D1A865A426B}" type="pres">
      <dgm:prSet presAssocID="{DAE0DC38-9CE1-411A-AD2E-F9AD97C74E6C}" presName="rootComposite" presStyleCnt="0"/>
      <dgm:spPr/>
    </dgm:pt>
    <dgm:pt modelId="{8A3B715A-58EE-450E-9805-78BFF7C3C932}" type="pres">
      <dgm:prSet presAssocID="{DAE0DC38-9CE1-411A-AD2E-F9AD97C74E6C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CF9052B-CDCD-4047-856F-2326105D3758}" type="pres">
      <dgm:prSet presAssocID="{DAE0DC38-9CE1-411A-AD2E-F9AD97C74E6C}" presName="rootConnector" presStyleLbl="node2" presStyleIdx="1" presStyleCnt="2"/>
      <dgm:spPr/>
      <dgm:t>
        <a:bodyPr/>
        <a:lstStyle/>
        <a:p>
          <a:endParaRPr lang="ru-RU"/>
        </a:p>
      </dgm:t>
    </dgm:pt>
    <dgm:pt modelId="{10D3D282-754B-4DC7-8B92-0A47249EBB96}" type="pres">
      <dgm:prSet presAssocID="{DAE0DC38-9CE1-411A-AD2E-F9AD97C74E6C}" presName="hierChild4" presStyleCnt="0"/>
      <dgm:spPr/>
    </dgm:pt>
    <dgm:pt modelId="{9D7C5857-F4DF-43CF-8282-C8BAC0EDB7FE}" type="pres">
      <dgm:prSet presAssocID="{DAE0DC38-9CE1-411A-AD2E-F9AD97C74E6C}" presName="hierChild5" presStyleCnt="0"/>
      <dgm:spPr/>
    </dgm:pt>
    <dgm:pt modelId="{86278A40-CAFE-4FF2-AF69-0560D9F9924D}" type="pres">
      <dgm:prSet presAssocID="{CDBA84FA-F706-4FF6-85BD-1C65D0411AAF}" presName="hierChild3" presStyleCnt="0"/>
      <dgm:spPr/>
    </dgm:pt>
  </dgm:ptLst>
  <dgm:cxnLst>
    <dgm:cxn modelId="{377057AC-C8FB-4E1E-9455-DCBA6F82263B}" type="presOf" srcId="{DAE0DC38-9CE1-411A-AD2E-F9AD97C74E6C}" destId="{4CF9052B-CDCD-4047-856F-2326105D3758}" srcOrd="1" destOrd="0" presId="urn:microsoft.com/office/officeart/2005/8/layout/orgChart1"/>
    <dgm:cxn modelId="{F24E9F43-1701-480E-8B80-B078ED328165}" type="presOf" srcId="{111FA0B6-2FB9-46CC-9698-7697DF98A855}" destId="{2AA3C2E8-F09D-4C0D-BFAC-FD2C8F341E47}" srcOrd="0" destOrd="0" presId="urn:microsoft.com/office/officeart/2005/8/layout/orgChart1"/>
    <dgm:cxn modelId="{176EBFDB-1460-49B3-9372-52AB8F5B7C69}" type="presOf" srcId="{CDBA84FA-F706-4FF6-85BD-1C65D0411AAF}" destId="{C05181BD-98AE-4E4E-8982-5D06F910A2E7}" srcOrd="0" destOrd="0" presId="urn:microsoft.com/office/officeart/2005/8/layout/orgChart1"/>
    <dgm:cxn modelId="{0A7A0E61-4223-4360-BF7F-8440C609C7E6}" type="presOf" srcId="{A5948682-E28E-4089-ACC9-167399E45314}" destId="{05AA5E1A-6F53-4C3F-BF29-B09BE654ECA8}" srcOrd="0" destOrd="0" presId="urn:microsoft.com/office/officeart/2005/8/layout/orgChart1"/>
    <dgm:cxn modelId="{387A0BAB-7EC2-43DE-B362-37BC0B0F3AF9}" type="presOf" srcId="{CDBA84FA-F706-4FF6-85BD-1C65D0411AAF}" destId="{EF2FF8AF-8669-437C-B588-61C33CF3E4E6}" srcOrd="1" destOrd="0" presId="urn:microsoft.com/office/officeart/2005/8/layout/orgChart1"/>
    <dgm:cxn modelId="{BCA95316-4DAB-46F9-A268-9CC990A337E2}" srcId="{7167DB29-132A-41B4-AEFC-C5623A4DD5C9}" destId="{A5948682-E28E-4089-ACC9-167399E45314}" srcOrd="0" destOrd="0" parTransId="{111FA0B6-2FB9-46CC-9698-7697DF98A855}" sibTransId="{AE821A28-C653-4333-A54C-F6256FDF26B4}"/>
    <dgm:cxn modelId="{C2A71AA5-4542-4D22-9C6B-B5B019E74640}" type="presOf" srcId="{A5948682-E28E-4089-ACC9-167399E45314}" destId="{1C900221-A245-4E73-8EF7-D58C6B6339A1}" srcOrd="1" destOrd="0" presId="urn:microsoft.com/office/officeart/2005/8/layout/orgChart1"/>
    <dgm:cxn modelId="{40B1EF64-0714-447A-A21F-F1FA7516BA4B}" type="presOf" srcId="{7167DB29-132A-41B4-AEFC-C5623A4DD5C9}" destId="{0105170A-2EDB-43E0-9EEC-B32AB190295B}" srcOrd="1" destOrd="0" presId="urn:microsoft.com/office/officeart/2005/8/layout/orgChart1"/>
    <dgm:cxn modelId="{5BF9FD77-6F40-4665-9A08-343F2B94D19C}" type="presOf" srcId="{4AE3893D-71DE-48EC-89F6-7512D170CC88}" destId="{27154CD6-D042-4204-A580-B6B5F39561D8}" srcOrd="0" destOrd="0" presId="urn:microsoft.com/office/officeart/2005/8/layout/orgChart1"/>
    <dgm:cxn modelId="{AFBD5A0E-4AE2-4379-81A9-EA40A14BF490}" type="presOf" srcId="{F54BD4A7-C359-4C7E-B440-69D66CB4124C}" destId="{4B8EB308-A1E8-4992-90D1-5EF20BDDB04A}" srcOrd="0" destOrd="0" presId="urn:microsoft.com/office/officeart/2005/8/layout/orgChart1"/>
    <dgm:cxn modelId="{E781DBB5-3F00-4E11-8E51-83A5FCF29BF9}" type="presOf" srcId="{ABA4B012-DB19-48D6-96C7-9DBF1D063A53}" destId="{297EF877-17A9-447A-8774-FE71DEC0D6DA}" srcOrd="0" destOrd="0" presId="urn:microsoft.com/office/officeart/2005/8/layout/orgChart1"/>
    <dgm:cxn modelId="{71C3C14F-295A-466A-83A5-8BE15358CFC6}" srcId="{CDBA84FA-F706-4FF6-85BD-1C65D0411AAF}" destId="{DAE0DC38-9CE1-411A-AD2E-F9AD97C74E6C}" srcOrd="1" destOrd="0" parTransId="{4AE3893D-71DE-48EC-89F6-7512D170CC88}" sibTransId="{8690B55D-49CD-4F25-884A-29155648E7AD}"/>
    <dgm:cxn modelId="{B46ECE00-47E9-4A10-BE99-61E5A73403B5}" type="presOf" srcId="{7167DB29-132A-41B4-AEFC-C5623A4DD5C9}" destId="{F5509113-0BE1-4CF5-A492-90BA50D33D81}" srcOrd="0" destOrd="0" presId="urn:microsoft.com/office/officeart/2005/8/layout/orgChart1"/>
    <dgm:cxn modelId="{EA7BD77D-BDE9-4897-B2DF-E81C21169EB1}" srcId="{CDBA84FA-F706-4FF6-85BD-1C65D0411AAF}" destId="{7167DB29-132A-41B4-AEFC-C5623A4DD5C9}" srcOrd="0" destOrd="0" parTransId="{ABA4B012-DB19-48D6-96C7-9DBF1D063A53}" sibTransId="{C0665322-C64C-4986-98E3-FCA563508D76}"/>
    <dgm:cxn modelId="{BA545F35-6D23-4D0E-9F04-F927D6FDA89C}" type="presOf" srcId="{DAE0DC38-9CE1-411A-AD2E-F9AD97C74E6C}" destId="{8A3B715A-58EE-450E-9805-78BFF7C3C932}" srcOrd="0" destOrd="0" presId="urn:microsoft.com/office/officeart/2005/8/layout/orgChart1"/>
    <dgm:cxn modelId="{4BABD63B-8065-41F0-BE72-80C6ECE4CF4E}" srcId="{F54BD4A7-C359-4C7E-B440-69D66CB4124C}" destId="{CDBA84FA-F706-4FF6-85BD-1C65D0411AAF}" srcOrd="0" destOrd="0" parTransId="{E11178C9-2DF4-4D29-A309-9FF0BB5F8518}" sibTransId="{E92CBF11-7CF5-4053-836C-D735EDB27B62}"/>
    <dgm:cxn modelId="{7EC94F47-8043-4079-B5FA-E8CEE66EFFF0}" type="presParOf" srcId="{4B8EB308-A1E8-4992-90D1-5EF20BDDB04A}" destId="{02BC57E4-6096-4DBD-8DF6-D741CD0B4389}" srcOrd="0" destOrd="0" presId="urn:microsoft.com/office/officeart/2005/8/layout/orgChart1"/>
    <dgm:cxn modelId="{E94498FC-A55E-4D96-8052-E79FD1B4E714}" type="presParOf" srcId="{02BC57E4-6096-4DBD-8DF6-D741CD0B4389}" destId="{38A1B750-6ADA-4F93-86D0-ED8CA22D172A}" srcOrd="0" destOrd="0" presId="urn:microsoft.com/office/officeart/2005/8/layout/orgChart1"/>
    <dgm:cxn modelId="{BC111CF8-4B02-48FD-9B01-0A4809289E7B}" type="presParOf" srcId="{38A1B750-6ADA-4F93-86D0-ED8CA22D172A}" destId="{C05181BD-98AE-4E4E-8982-5D06F910A2E7}" srcOrd="0" destOrd="0" presId="urn:microsoft.com/office/officeart/2005/8/layout/orgChart1"/>
    <dgm:cxn modelId="{DD2B00F6-3F41-4735-AAF0-AB7E5D07A96C}" type="presParOf" srcId="{38A1B750-6ADA-4F93-86D0-ED8CA22D172A}" destId="{EF2FF8AF-8669-437C-B588-61C33CF3E4E6}" srcOrd="1" destOrd="0" presId="urn:microsoft.com/office/officeart/2005/8/layout/orgChart1"/>
    <dgm:cxn modelId="{E643EBA0-D040-405B-888E-7ECEC435B8A6}" type="presParOf" srcId="{02BC57E4-6096-4DBD-8DF6-D741CD0B4389}" destId="{9BC5DBA3-48F1-4978-8387-521A9F2D9AC3}" srcOrd="1" destOrd="0" presId="urn:microsoft.com/office/officeart/2005/8/layout/orgChart1"/>
    <dgm:cxn modelId="{DC84C4F9-E964-418A-92E9-A831A0DBE3F4}" type="presParOf" srcId="{9BC5DBA3-48F1-4978-8387-521A9F2D9AC3}" destId="{297EF877-17A9-447A-8774-FE71DEC0D6DA}" srcOrd="0" destOrd="0" presId="urn:microsoft.com/office/officeart/2005/8/layout/orgChart1"/>
    <dgm:cxn modelId="{DB9019EB-6A80-4040-9413-C2C8F66E7DFA}" type="presParOf" srcId="{9BC5DBA3-48F1-4978-8387-521A9F2D9AC3}" destId="{78EAA00A-8B32-4821-9E32-97E9A498BC0E}" srcOrd="1" destOrd="0" presId="urn:microsoft.com/office/officeart/2005/8/layout/orgChart1"/>
    <dgm:cxn modelId="{2204FB1F-42E9-4F28-8900-8B24512A73FF}" type="presParOf" srcId="{78EAA00A-8B32-4821-9E32-97E9A498BC0E}" destId="{98770961-C71F-497D-8F06-905FB08FCE4B}" srcOrd="0" destOrd="0" presId="urn:microsoft.com/office/officeart/2005/8/layout/orgChart1"/>
    <dgm:cxn modelId="{FC2809E7-582E-4CAC-BE92-20A757D4CB0C}" type="presParOf" srcId="{98770961-C71F-497D-8F06-905FB08FCE4B}" destId="{F5509113-0BE1-4CF5-A492-90BA50D33D81}" srcOrd="0" destOrd="0" presId="urn:microsoft.com/office/officeart/2005/8/layout/orgChart1"/>
    <dgm:cxn modelId="{47CD3566-B2E1-46E9-B4FA-A0862AC8C8C0}" type="presParOf" srcId="{98770961-C71F-497D-8F06-905FB08FCE4B}" destId="{0105170A-2EDB-43E0-9EEC-B32AB190295B}" srcOrd="1" destOrd="0" presId="urn:microsoft.com/office/officeart/2005/8/layout/orgChart1"/>
    <dgm:cxn modelId="{4EA10533-5D1B-45DB-A203-9E7132E2E697}" type="presParOf" srcId="{78EAA00A-8B32-4821-9E32-97E9A498BC0E}" destId="{A189A53F-0B5E-4EEB-A0DA-698DAE5B304C}" srcOrd="1" destOrd="0" presId="urn:microsoft.com/office/officeart/2005/8/layout/orgChart1"/>
    <dgm:cxn modelId="{36A85883-A9AF-46E3-9828-FC0E9690F9AA}" type="presParOf" srcId="{A189A53F-0B5E-4EEB-A0DA-698DAE5B304C}" destId="{2AA3C2E8-F09D-4C0D-BFAC-FD2C8F341E47}" srcOrd="0" destOrd="0" presId="urn:microsoft.com/office/officeart/2005/8/layout/orgChart1"/>
    <dgm:cxn modelId="{5A007EB6-F5C8-4B6A-8578-3EF46B285B00}" type="presParOf" srcId="{A189A53F-0B5E-4EEB-A0DA-698DAE5B304C}" destId="{CDA33133-18AC-4B8E-839B-70F155F66D4C}" srcOrd="1" destOrd="0" presId="urn:microsoft.com/office/officeart/2005/8/layout/orgChart1"/>
    <dgm:cxn modelId="{0EE1949D-D4BB-4156-B887-D74141DECC0A}" type="presParOf" srcId="{CDA33133-18AC-4B8E-839B-70F155F66D4C}" destId="{2BA0B01A-1AEB-41B7-B874-27F57D0A1D67}" srcOrd="0" destOrd="0" presId="urn:microsoft.com/office/officeart/2005/8/layout/orgChart1"/>
    <dgm:cxn modelId="{45AEEF47-B510-4796-B779-9EB0577160C6}" type="presParOf" srcId="{2BA0B01A-1AEB-41B7-B874-27F57D0A1D67}" destId="{05AA5E1A-6F53-4C3F-BF29-B09BE654ECA8}" srcOrd="0" destOrd="0" presId="urn:microsoft.com/office/officeart/2005/8/layout/orgChart1"/>
    <dgm:cxn modelId="{565FB686-5687-4D87-8CA4-9160DA1ADDCF}" type="presParOf" srcId="{2BA0B01A-1AEB-41B7-B874-27F57D0A1D67}" destId="{1C900221-A245-4E73-8EF7-D58C6B6339A1}" srcOrd="1" destOrd="0" presId="urn:microsoft.com/office/officeart/2005/8/layout/orgChart1"/>
    <dgm:cxn modelId="{17E1086A-4C76-476A-BA55-6F7413BC2731}" type="presParOf" srcId="{CDA33133-18AC-4B8E-839B-70F155F66D4C}" destId="{18EA9831-519B-4726-9566-D7304D3F8A30}" srcOrd="1" destOrd="0" presId="urn:microsoft.com/office/officeart/2005/8/layout/orgChart1"/>
    <dgm:cxn modelId="{5A6422D0-B16B-4BEB-80A4-1281BF4FFE1B}" type="presParOf" srcId="{CDA33133-18AC-4B8E-839B-70F155F66D4C}" destId="{2E762C75-A9E5-4E7C-85BA-39B9FCE6ABF4}" srcOrd="2" destOrd="0" presId="urn:microsoft.com/office/officeart/2005/8/layout/orgChart1"/>
    <dgm:cxn modelId="{E394B1F9-A1AF-4CFD-87DD-B45508552409}" type="presParOf" srcId="{78EAA00A-8B32-4821-9E32-97E9A498BC0E}" destId="{13E9459A-49E6-41BD-BD70-6A6831A102F9}" srcOrd="2" destOrd="0" presId="urn:microsoft.com/office/officeart/2005/8/layout/orgChart1"/>
    <dgm:cxn modelId="{C14D52EF-145B-4CC0-9FEB-9589385BD610}" type="presParOf" srcId="{9BC5DBA3-48F1-4978-8387-521A9F2D9AC3}" destId="{27154CD6-D042-4204-A580-B6B5F39561D8}" srcOrd="2" destOrd="0" presId="urn:microsoft.com/office/officeart/2005/8/layout/orgChart1"/>
    <dgm:cxn modelId="{41CD9DFC-DADA-40F9-B0A2-807DFC88C266}" type="presParOf" srcId="{9BC5DBA3-48F1-4978-8387-521A9F2D9AC3}" destId="{7C396C54-12F8-47AF-B017-F6342207ABF5}" srcOrd="3" destOrd="0" presId="urn:microsoft.com/office/officeart/2005/8/layout/orgChart1"/>
    <dgm:cxn modelId="{4DB03F2F-FFCF-4226-BD77-608EF8C39AAC}" type="presParOf" srcId="{7C396C54-12F8-47AF-B017-F6342207ABF5}" destId="{9389AA2F-B2AA-4070-8DC1-7D1A865A426B}" srcOrd="0" destOrd="0" presId="urn:microsoft.com/office/officeart/2005/8/layout/orgChart1"/>
    <dgm:cxn modelId="{9BB27174-1091-41F3-A0BE-3F062CEE41A8}" type="presParOf" srcId="{9389AA2F-B2AA-4070-8DC1-7D1A865A426B}" destId="{8A3B715A-58EE-450E-9805-78BFF7C3C932}" srcOrd="0" destOrd="0" presId="urn:microsoft.com/office/officeart/2005/8/layout/orgChart1"/>
    <dgm:cxn modelId="{BE3A02C1-A9A2-4409-B5BA-1D08EBEEA4AB}" type="presParOf" srcId="{9389AA2F-B2AA-4070-8DC1-7D1A865A426B}" destId="{4CF9052B-CDCD-4047-856F-2326105D3758}" srcOrd="1" destOrd="0" presId="urn:microsoft.com/office/officeart/2005/8/layout/orgChart1"/>
    <dgm:cxn modelId="{34F7D77F-ABDD-4E82-B9E3-165636D0F855}" type="presParOf" srcId="{7C396C54-12F8-47AF-B017-F6342207ABF5}" destId="{10D3D282-754B-4DC7-8B92-0A47249EBB96}" srcOrd="1" destOrd="0" presId="urn:microsoft.com/office/officeart/2005/8/layout/orgChart1"/>
    <dgm:cxn modelId="{50092403-9DF8-40C0-B81F-09AE882A36FC}" type="presParOf" srcId="{7C396C54-12F8-47AF-B017-F6342207ABF5}" destId="{9D7C5857-F4DF-43CF-8282-C8BAC0EDB7FE}" srcOrd="2" destOrd="0" presId="urn:microsoft.com/office/officeart/2005/8/layout/orgChart1"/>
    <dgm:cxn modelId="{436E20A9-7575-451D-8130-968FEAB2C8B8}" type="presParOf" srcId="{02BC57E4-6096-4DBD-8DF6-D741CD0B4389}" destId="{86278A40-CAFE-4FF2-AF69-0560D9F9924D}" srcOrd="2" destOrd="0" presId="urn:microsoft.com/office/officeart/2005/8/layout/orgChar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C38A7-AD9A-4A75-9BF6-425EE2BAF509}" type="datetimeFigureOut">
              <a:rPr lang="ru-RU" smtClean="0"/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9D10D-28A8-4A1C-AABC-BC98C615CB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C38A7-AD9A-4A75-9BF6-425EE2BAF509}" type="datetimeFigureOut">
              <a:rPr lang="ru-RU" smtClean="0"/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9D10D-28A8-4A1C-AABC-BC98C615CB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C38A7-AD9A-4A75-9BF6-425EE2BAF509}" type="datetimeFigureOut">
              <a:rPr lang="ru-RU" smtClean="0"/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9D10D-28A8-4A1C-AABC-BC98C615CB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C38A7-AD9A-4A75-9BF6-425EE2BAF509}" type="datetimeFigureOut">
              <a:rPr lang="ru-RU" smtClean="0"/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9D10D-28A8-4A1C-AABC-BC98C615CB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C38A7-AD9A-4A75-9BF6-425EE2BAF509}" type="datetimeFigureOut">
              <a:rPr lang="ru-RU" smtClean="0"/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9D10D-28A8-4A1C-AABC-BC98C615CB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C38A7-AD9A-4A75-9BF6-425EE2BAF509}" type="datetimeFigureOut">
              <a:rPr lang="ru-RU" smtClean="0"/>
              <a:t>03.12.2012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9D10D-28A8-4A1C-AABC-BC98C615CB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C38A7-AD9A-4A75-9BF6-425EE2BAF509}" type="datetimeFigureOut">
              <a:rPr lang="ru-RU" smtClean="0"/>
              <a:t>03.12.2012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9D10D-28A8-4A1C-AABC-BC98C615CB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C38A7-AD9A-4A75-9BF6-425EE2BAF509}" type="datetimeFigureOut">
              <a:rPr lang="ru-RU" smtClean="0"/>
              <a:t>03.12.2012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9D10D-28A8-4A1C-AABC-BC98C615CB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C38A7-AD9A-4A75-9BF6-425EE2BAF509}" type="datetimeFigureOut">
              <a:rPr lang="ru-RU" smtClean="0"/>
              <a:t>03.12.2012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9D10D-28A8-4A1C-AABC-BC98C615CB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C38A7-AD9A-4A75-9BF6-425EE2BAF509}" type="datetimeFigureOut">
              <a:rPr lang="ru-RU" smtClean="0"/>
              <a:t>03.12.2012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9D10D-28A8-4A1C-AABC-BC98C615CB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C38A7-AD9A-4A75-9BF6-425EE2BAF509}" type="datetimeFigureOut">
              <a:rPr lang="ru-RU" smtClean="0"/>
              <a:t>03.12.2012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9D10D-28A8-4A1C-AABC-BC98C615CB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C38A7-AD9A-4A75-9BF6-425EE2BAF509}" type="datetimeFigureOut">
              <a:rPr lang="ru-RU" smtClean="0"/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9D10D-28A8-4A1C-AABC-BC98C615CB8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4"/>
          <p:cNvSpPr>
            <a:spLocks noChangeArrowheads="1" noChangeShapeType="1" noTextEdit="1"/>
          </p:cNvSpPr>
          <p:nvPr/>
        </p:nvSpPr>
        <p:spPr bwMode="auto">
          <a:xfrm>
            <a:off x="714375" y="500063"/>
            <a:ext cx="8001000" cy="59293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861"/>
              </a:avLst>
            </a:prstTxWarp>
          </a:bodyPr>
          <a:lstStyle/>
          <a:p>
            <a:pPr algn="ctr"/>
            <a:r>
              <a:rPr lang="ru-RU" sz="3600" kern="10" spc="72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Система</a:t>
            </a:r>
          </a:p>
          <a:p>
            <a:pPr algn="ctr"/>
            <a:r>
              <a:rPr lang="ru-RU" sz="3600" kern="10" spc="72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 государственно-общественного</a:t>
            </a:r>
          </a:p>
          <a:p>
            <a:pPr algn="ctr"/>
            <a:r>
              <a:rPr lang="ru-RU" sz="3600" kern="10" spc="72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 управления </a:t>
            </a:r>
          </a:p>
          <a:p>
            <a:pPr algn="ctr"/>
            <a:r>
              <a:rPr lang="ru-RU" sz="3600" kern="10" spc="72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в МКОУ Краснознаменская СОШ </a:t>
            </a:r>
          </a:p>
          <a:p>
            <a:pPr algn="ctr"/>
            <a:r>
              <a:rPr lang="ru-RU" sz="3600" kern="10" spc="72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с.Лискинское, Лискинского района</a:t>
            </a:r>
          </a:p>
        </p:txBody>
      </p:sp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0" y="1484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76" name="Rectangle 7"/>
          <p:cNvSpPr>
            <a:spLocks noChangeArrowheads="1"/>
          </p:cNvSpPr>
          <p:nvPr/>
        </p:nvSpPr>
        <p:spPr bwMode="auto">
          <a:xfrm>
            <a:off x="2700338" y="1887538"/>
            <a:ext cx="46799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1943100" algn="l"/>
              </a:tabLst>
            </a:pPr>
            <a:r>
              <a:rPr lang="ru-RU"/>
              <a:t/>
            </a:r>
            <a:br>
              <a:rPr lang="ru-RU"/>
            </a:br>
            <a:endParaRPr lang="ru-RU"/>
          </a:p>
          <a:p>
            <a:pPr algn="ctr" eaLnBrk="0" hangingPunct="0">
              <a:tabLst>
                <a:tab pos="1943100" algn="l"/>
              </a:tabLst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idx="1"/>
          </p:nvPr>
        </p:nvSpPr>
        <p:spPr>
          <a:xfrm>
            <a:off x="539750" y="285750"/>
            <a:ext cx="8229600" cy="63833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mtClean="0"/>
              <a:t>Барышев Павел – ученик 10 класса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Светачева Евгения – ученица 11 класса, председатель Совета старшеклассников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Гапонова Нина Федоровна – технический работник школы</a:t>
            </a:r>
          </a:p>
          <a:p>
            <a:pPr eaLnBrk="1" hangingPunct="1">
              <a:lnSpc>
                <a:spcPct val="90000"/>
              </a:lnSpc>
            </a:pPr>
            <a:endParaRPr lang="ru-RU" smtClean="0"/>
          </a:p>
          <a:p>
            <a:pPr eaLnBrk="1" hangingPunct="1">
              <a:lnSpc>
                <a:spcPct val="90000"/>
              </a:lnSpc>
            </a:pPr>
            <a:endParaRPr lang="ru-RU" smtClean="0"/>
          </a:p>
          <a:p>
            <a:pPr eaLnBrk="1" hangingPunct="1">
              <a:lnSpc>
                <a:spcPct val="90000"/>
              </a:lnSpc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07375" cy="20510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smtClean="0"/>
              <a:t>В компетенцию Управляющего Совета входит решение следующих основных вопросов:</a:t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60575"/>
            <a:ext cx="8002588" cy="40655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smtClean="0"/>
              <a:t>Утверждение образовательных  программ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Утверждение календарного графика – режим работы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Утверждение кандидатур педагогов на грант в рамках национального проекта «Образование»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Участие в распределении стимулирующего фонда</a:t>
            </a:r>
          </a:p>
          <a:p>
            <a:pPr eaLnBrk="1" hangingPunct="1">
              <a:lnSpc>
                <a:spcPct val="90000"/>
              </a:lnSpc>
            </a:pPr>
            <a:endParaRPr 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smtClean="0"/>
              <a:t>Результаты совместной деятельности </a:t>
            </a:r>
          </a:p>
        </p:txBody>
      </p:sp>
      <p:sp>
        <p:nvSpPr>
          <p:cNvPr id="14339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18488" cy="44926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mtClean="0"/>
              <a:t>Установка детской площадки</a:t>
            </a:r>
          </a:p>
          <a:p>
            <a:pPr eaLnBrk="1" hangingPunct="1">
              <a:lnSpc>
                <a:spcPct val="80000"/>
              </a:lnSpc>
            </a:pPr>
            <a:r>
              <a:rPr lang="ru-RU" smtClean="0"/>
              <a:t>Оснащение начальной школы современной мебелью</a:t>
            </a:r>
          </a:p>
          <a:p>
            <a:pPr eaLnBrk="1" hangingPunct="1">
              <a:lnSpc>
                <a:spcPct val="80000"/>
              </a:lnSpc>
            </a:pPr>
            <a:r>
              <a:rPr lang="ru-RU" smtClean="0"/>
              <a:t>Создание кабинета дистанционного обучения</a:t>
            </a:r>
          </a:p>
          <a:p>
            <a:pPr eaLnBrk="1" hangingPunct="1">
              <a:lnSpc>
                <a:spcPct val="80000"/>
              </a:lnSpc>
            </a:pPr>
            <a:r>
              <a:rPr lang="ru-RU" smtClean="0"/>
              <a:t>Пополнение библиотеки необходимым методическим материалом и энциклопедиями</a:t>
            </a:r>
          </a:p>
          <a:p>
            <a:pPr eaLnBrk="1" hangingPunct="1">
              <a:lnSpc>
                <a:spcPct val="80000"/>
              </a:lnSpc>
            </a:pPr>
            <a:r>
              <a:rPr lang="ru-RU" smtClean="0"/>
              <a:t>Ремонт спортивного зала</a:t>
            </a:r>
          </a:p>
          <a:p>
            <a:pPr eaLnBrk="1" hangingPunct="1">
              <a:lnSpc>
                <a:spcPct val="80000"/>
              </a:lnSpc>
            </a:pPr>
            <a:r>
              <a:rPr lang="ru-RU" smtClean="0"/>
              <a:t>Ремонт отопительной системы школы</a:t>
            </a:r>
          </a:p>
          <a:p>
            <a:pPr eaLnBrk="1" hangingPunct="1">
              <a:lnSpc>
                <a:spcPct val="80000"/>
              </a:lnSpc>
            </a:pPr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IMG_22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357188"/>
            <a:ext cx="7715250" cy="5786437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</p:spPr>
      </p:pic>
      <p:sp>
        <p:nvSpPr>
          <p:cNvPr id="4099" name="WordArt 6"/>
          <p:cNvSpPr>
            <a:spLocks noChangeArrowheads="1" noChangeShapeType="1" noTextEdit="1"/>
          </p:cNvSpPr>
          <p:nvPr/>
        </p:nvSpPr>
        <p:spPr bwMode="auto">
          <a:xfrm>
            <a:off x="827088" y="692150"/>
            <a:ext cx="7345362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Знакомьтесь  -  МКОУ Краснознаменская СОШ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12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124" name="Picture 4" descr="IMG_78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62"/>
            <a:ext cx="9144000" cy="6858000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5125" name="Picture 5" descr="IMG_315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9455">
            <a:off x="457200" y="4038600"/>
            <a:ext cx="3124200" cy="2343150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5126" name="Picture 6" descr="IMG_3170"/>
          <p:cNvPicPr>
            <a:picLocks noChangeAspect="1" noChangeArrowheads="1"/>
          </p:cNvPicPr>
          <p:nvPr/>
        </p:nvPicPr>
        <p:blipFill>
          <a:blip r:embed="rId4"/>
          <a:srcRect t="22559"/>
          <a:stretch>
            <a:fillRect/>
          </a:stretch>
        </p:blipFill>
        <p:spPr bwMode="auto">
          <a:xfrm rot="-976029">
            <a:off x="5181600" y="4191000"/>
            <a:ext cx="3606800" cy="2095500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5127" name="Picture 7" descr="IMG_3178"/>
          <p:cNvPicPr>
            <a:picLocks noChangeAspect="1" noChangeArrowheads="1"/>
          </p:cNvPicPr>
          <p:nvPr/>
        </p:nvPicPr>
        <p:blipFill>
          <a:blip r:embed="rId5"/>
          <a:srcRect l="11029" b="13347"/>
          <a:stretch>
            <a:fillRect/>
          </a:stretch>
        </p:blipFill>
        <p:spPr bwMode="auto">
          <a:xfrm rot="-618290">
            <a:off x="346075" y="423863"/>
            <a:ext cx="3073400" cy="2244725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5128" name="Picture 8" descr="IMG_3327"/>
          <p:cNvPicPr>
            <a:picLocks noChangeAspect="1" noChangeArrowheads="1"/>
          </p:cNvPicPr>
          <p:nvPr/>
        </p:nvPicPr>
        <p:blipFill>
          <a:blip r:embed="rId6" cstate="print"/>
          <a:srcRect l="9169" b="8327"/>
          <a:stretch>
            <a:fillRect/>
          </a:stretch>
        </p:blipFill>
        <p:spPr bwMode="auto">
          <a:xfrm rot="739483">
            <a:off x="5562600" y="533400"/>
            <a:ext cx="3276600" cy="2479675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63" y="214313"/>
            <a:ext cx="8218487" cy="5643562"/>
          </a:xfrm>
        </p:spPr>
        <p:txBody>
          <a:bodyPr/>
          <a:lstStyle/>
          <a:p>
            <a:pPr algn="r" eaLnBrk="1" hangingPunct="1"/>
            <a:r>
              <a:rPr lang="ru-RU" b="1" smtClean="0">
                <a:solidFill>
                  <a:srgbClr val="0000FF"/>
                </a:solidFill>
              </a:rPr>
              <a:t>Управляющий Совет</a:t>
            </a:r>
            <a:r>
              <a:rPr lang="ru-RU" smtClean="0">
                <a:solidFill>
                  <a:srgbClr val="0000FF"/>
                </a:solidFill>
              </a:rPr>
              <a:t> </a:t>
            </a:r>
            <a:r>
              <a:rPr lang="ru-RU" sz="3200" smtClean="0"/>
              <a:t/>
            </a:r>
            <a:br>
              <a:rPr lang="ru-RU" sz="3200" smtClean="0"/>
            </a:br>
            <a:r>
              <a:rPr lang="ru-RU" b="1" smtClean="0"/>
              <a:t>Создан</a:t>
            </a:r>
            <a:r>
              <a:rPr lang="ru-RU" smtClean="0"/>
              <a:t>: </a:t>
            </a:r>
            <a:r>
              <a:rPr lang="ru-RU" sz="3600" smtClean="0"/>
              <a:t>10 октября 2010 года</a:t>
            </a:r>
            <a:r>
              <a:rPr lang="ru-RU" sz="3200" smtClean="0"/>
              <a:t/>
            </a:r>
            <a:br>
              <a:rPr lang="ru-RU" sz="3200" smtClean="0"/>
            </a:br>
            <a:r>
              <a:rPr lang="ru-RU" sz="3200" smtClean="0"/>
              <a:t>    </a:t>
            </a:r>
            <a:br>
              <a:rPr lang="ru-RU" sz="3200" smtClean="0"/>
            </a:br>
            <a:r>
              <a:rPr lang="ru-RU" sz="2000" b="1" smtClean="0"/>
              <a:t>Председатель</a:t>
            </a:r>
            <a:r>
              <a:rPr lang="ru-RU" b="1" smtClean="0"/>
              <a:t> </a:t>
            </a:r>
            <a:r>
              <a:rPr lang="ru-RU" sz="2000" b="1" smtClean="0"/>
              <a:t>Управляющего</a:t>
            </a:r>
            <a:br>
              <a:rPr lang="ru-RU" sz="2000" b="1" smtClean="0"/>
            </a:br>
            <a:r>
              <a:rPr lang="ru-RU" sz="2000" smtClean="0"/>
              <a:t> </a:t>
            </a:r>
            <a:r>
              <a:rPr lang="ru-RU" sz="2000" b="1" smtClean="0"/>
              <a:t>Совета школы</a:t>
            </a:r>
            <a:r>
              <a:rPr lang="ru-RU" sz="2000" smtClean="0"/>
              <a:t>:</a:t>
            </a:r>
            <a:br>
              <a:rPr lang="ru-RU" sz="2000" smtClean="0"/>
            </a:br>
            <a:r>
              <a:rPr lang="ru-RU" sz="2400" smtClean="0"/>
              <a:t> Волошин Андрей Геннадьевич</a:t>
            </a:r>
            <a:endParaRPr lang="ru-RU" sz="3200" smtClean="0"/>
          </a:p>
        </p:txBody>
      </p:sp>
      <p:pic>
        <p:nvPicPr>
          <p:cNvPr id="6147" name="Picture 3" descr="C:\Users\BoSS\Desktop\Волошин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000375"/>
            <a:ext cx="2817813" cy="278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786688" cy="633412"/>
          </a:xfrm>
        </p:spPr>
        <p:txBody>
          <a:bodyPr/>
          <a:lstStyle/>
          <a:p>
            <a:pPr eaLnBrk="1" hangingPunct="1"/>
            <a:r>
              <a:rPr lang="ru-RU" sz="2400" b="1" smtClean="0"/>
              <a:t>Структура Совета школы</a:t>
            </a:r>
          </a:p>
        </p:txBody>
      </p:sp>
      <p:graphicFrame>
        <p:nvGraphicFramePr>
          <p:cNvPr id="8" name="Схема 7"/>
          <p:cNvGraphicFramePr/>
          <p:nvPr/>
        </p:nvGraphicFramePr>
        <p:xfrm>
          <a:off x="0" y="1041400"/>
          <a:ext cx="8820150" cy="5556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500063" y="5715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000" b="1" smtClean="0"/>
              <a:t>В рамках реализации ПНП «Образование»Совет школы в лице председателя Савоськиной Л.Н. представлял учителей МКОУ Краснознаменская СОШ на конкурс соискателей гранта в 100000 рублей.</a:t>
            </a:r>
            <a:r>
              <a:rPr lang="ru-RU" b="1" smtClean="0"/>
              <a:t/>
            </a:r>
            <a:br>
              <a:rPr lang="ru-RU" b="1" smtClean="0"/>
            </a:br>
            <a:endParaRPr lang="ru-RU" smtClean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14438" y="1785938"/>
          <a:ext cx="6096000" cy="4786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157163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2006-2007 учебный год – учителя технологии и черчения Шишлова В.Н.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164307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2009-2010 учебный год- Михайловскую Е.В., учителя физики и информатики</a:t>
                      </a:r>
                    </a:p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157163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2010-2011 учебный год – Пискунову Е.Б., учителя истории и обществознания.</a:t>
                      </a:r>
                    </a:p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8209" name="Picture 3" descr="C:\ЕВ_1\Сайты 2\1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3429000"/>
            <a:ext cx="200025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0" name="Picture 2" descr="C:\ЕВ_1\Сайты 2\IMG_4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25" y="1857375"/>
            <a:ext cx="2000250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1" name="Picture 3" descr="C:\ЕВ_1\Сайты 2\IMG_42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63" y="5072063"/>
            <a:ext cx="2000250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28625" y="25003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smtClean="0"/>
              <a:t>2010-2011 учебный год Совет школы рассмотрел и одобрил Программу развития МКОУ Краснознаменская СОШ на 2012-2015 гг., которая была представлена на конкурс образовательных учреждений  «Школа – лидер образования Воронежской области».</a:t>
            </a:r>
            <a:r>
              <a:rPr lang="ru-RU" sz="4800" b="1" smtClean="0"/>
              <a:t/>
            </a:r>
            <a:br>
              <a:rPr lang="ru-RU" sz="4800" b="1" smtClean="0"/>
            </a:br>
            <a:endParaRPr lang="ru-RU" sz="4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2411413" y="1125538"/>
            <a:ext cx="4248150" cy="2303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>
                <a:solidFill>
                  <a:srgbClr val="FF3300"/>
                </a:solidFill>
              </a:rPr>
              <a:t>Управляющий</a:t>
            </a:r>
          </a:p>
          <a:p>
            <a:pPr algn="ctr"/>
            <a:r>
              <a:rPr lang="ru-RU" sz="3600" b="1">
                <a:solidFill>
                  <a:srgbClr val="FF3300"/>
                </a:solidFill>
              </a:rPr>
              <a:t> Совет </a:t>
            </a:r>
          </a:p>
          <a:p>
            <a:pPr algn="ctr"/>
            <a:r>
              <a:rPr lang="ru-RU" sz="3600" b="1">
                <a:solidFill>
                  <a:srgbClr val="FF3300"/>
                </a:solidFill>
              </a:rPr>
              <a:t>школы</a:t>
            </a: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6877050" y="4149725"/>
            <a:ext cx="1798638" cy="1584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rgbClr val="FF3300"/>
                </a:solidFill>
              </a:rPr>
              <a:t>Представители </a:t>
            </a:r>
          </a:p>
          <a:p>
            <a:pPr algn="ctr"/>
            <a:r>
              <a:rPr lang="ru-RU" sz="1600" b="1">
                <a:solidFill>
                  <a:srgbClr val="FF3300"/>
                </a:solidFill>
              </a:rPr>
              <a:t>детского </a:t>
            </a:r>
          </a:p>
          <a:p>
            <a:pPr algn="ctr"/>
            <a:r>
              <a:rPr lang="ru-RU" sz="1600" b="1">
                <a:solidFill>
                  <a:srgbClr val="FF3300"/>
                </a:solidFill>
              </a:rPr>
              <a:t>самоуправления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250825" y="2349500"/>
            <a:ext cx="1728788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rgbClr val="FF3300"/>
                </a:solidFill>
              </a:rPr>
              <a:t>Представитель </a:t>
            </a:r>
          </a:p>
          <a:p>
            <a:pPr algn="ctr"/>
            <a:r>
              <a:rPr lang="ru-RU" sz="1600" b="1">
                <a:solidFill>
                  <a:srgbClr val="FF3300"/>
                </a:solidFill>
              </a:rPr>
              <a:t>педагогического </a:t>
            </a:r>
          </a:p>
          <a:p>
            <a:pPr algn="ctr"/>
            <a:r>
              <a:rPr lang="ru-RU" sz="1600" b="1">
                <a:solidFill>
                  <a:srgbClr val="FF3300"/>
                </a:solidFill>
              </a:rPr>
              <a:t>коллектива</a:t>
            </a: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4643438" y="4149725"/>
            <a:ext cx="1873250" cy="1584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rgbClr val="FF3300"/>
                </a:solidFill>
              </a:rPr>
              <a:t>Представитель </a:t>
            </a:r>
          </a:p>
          <a:p>
            <a:pPr algn="ctr"/>
            <a:r>
              <a:rPr lang="ru-RU" sz="1600" b="1">
                <a:solidFill>
                  <a:srgbClr val="FF3300"/>
                </a:solidFill>
              </a:rPr>
              <a:t>общественности </a:t>
            </a:r>
          </a:p>
          <a:p>
            <a:pPr algn="ctr"/>
            <a:r>
              <a:rPr lang="ru-RU" sz="1600" b="1">
                <a:solidFill>
                  <a:srgbClr val="FF3300"/>
                </a:solidFill>
              </a:rPr>
              <a:t>поселка</a:t>
            </a: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2555875" y="4149725"/>
            <a:ext cx="1871663" cy="1584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rgbClr val="FF3300"/>
                </a:solidFill>
              </a:rPr>
              <a:t>Председатель </a:t>
            </a:r>
          </a:p>
          <a:p>
            <a:pPr algn="ctr"/>
            <a:r>
              <a:rPr lang="ru-RU" sz="1600" b="1">
                <a:solidFill>
                  <a:srgbClr val="FF3300"/>
                </a:solidFill>
              </a:rPr>
              <a:t>общешкольного </a:t>
            </a:r>
          </a:p>
          <a:p>
            <a:pPr algn="ctr"/>
            <a:r>
              <a:rPr lang="ru-RU" sz="1600" b="1">
                <a:solidFill>
                  <a:srgbClr val="FF3300"/>
                </a:solidFill>
              </a:rPr>
              <a:t>родительского</a:t>
            </a:r>
          </a:p>
          <a:p>
            <a:pPr algn="ctr"/>
            <a:r>
              <a:rPr lang="ru-RU" sz="1600" b="1">
                <a:solidFill>
                  <a:srgbClr val="FF3300"/>
                </a:solidFill>
              </a:rPr>
              <a:t> комитета </a:t>
            </a:r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395288" y="4149725"/>
            <a:ext cx="1944687" cy="1584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rgbClr val="FF3300"/>
                </a:solidFill>
              </a:rPr>
              <a:t>Представитель </a:t>
            </a:r>
          </a:p>
          <a:p>
            <a:pPr algn="ctr"/>
            <a:r>
              <a:rPr lang="ru-RU" sz="1600" b="1">
                <a:solidFill>
                  <a:srgbClr val="FF3300"/>
                </a:solidFill>
              </a:rPr>
              <a:t>администрации </a:t>
            </a:r>
          </a:p>
          <a:p>
            <a:pPr algn="ctr"/>
            <a:r>
              <a:rPr lang="ru-RU" sz="1600" b="1">
                <a:solidFill>
                  <a:srgbClr val="FF3300"/>
                </a:solidFill>
              </a:rPr>
              <a:t>школы</a:t>
            </a:r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7092950" y="2276475"/>
            <a:ext cx="1800225" cy="1441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rgbClr val="FF3300"/>
                </a:solidFill>
              </a:rPr>
              <a:t>Представитель  </a:t>
            </a:r>
          </a:p>
          <a:p>
            <a:pPr algn="ctr"/>
            <a:r>
              <a:rPr lang="ru-RU" sz="1600" b="1">
                <a:solidFill>
                  <a:srgbClr val="FF3300"/>
                </a:solidFill>
              </a:rPr>
              <a:t>Совета школы</a:t>
            </a:r>
          </a:p>
        </p:txBody>
      </p:sp>
      <p:sp>
        <p:nvSpPr>
          <p:cNvPr id="10249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b="1" smtClean="0"/>
              <a:t>Структура Управляющего Совета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 animBg="1"/>
      <p:bldP spid="58371" grpId="0" animBg="1"/>
      <p:bldP spid="58372" grpId="0" animBg="1"/>
      <p:bldP spid="58373" grpId="0" animBg="1"/>
      <p:bldP spid="58374" grpId="0" animBg="1"/>
      <p:bldP spid="58375" grpId="0" animBg="1"/>
      <p:bldP spid="5837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Состав Управляющего Совета: </a:t>
            </a:r>
          </a:p>
        </p:txBody>
      </p:sp>
      <p:sp>
        <p:nvSpPr>
          <p:cNvPr id="11267" name="Rectangle 599"/>
          <p:cNvSpPr>
            <a:spLocks noGrp="1" noChangeArrowheads="1"/>
          </p:cNvSpPr>
          <p:nvPr>
            <p:ph idx="1"/>
          </p:nvPr>
        </p:nvSpPr>
        <p:spPr>
          <a:xfrm>
            <a:off x="457200" y="1196975"/>
            <a:ext cx="8229600" cy="54006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800" smtClean="0"/>
              <a:t>Аносов Александр Иванович – депутат областной думы, управляющий СПК «Лискинский»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/>
              <a:t>Солдатова Лариса Анатольевна – член родительского комитета, главный бухгалтер МЭЗа г.Лиски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/>
              <a:t>Худобина Ирина Николаевна – председатель родительского комитета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/>
              <a:t>Дробышева Ирина Петровна – индивидуальный предприниматель 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/>
              <a:t>Науменко Марина Анатольевна – директор школы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/>
              <a:t>Афанасьева Валентина Алексеевна – заместитель директора по ВР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318</Words>
  <Application>Microsoft Office PowerPoint</Application>
  <PresentationFormat>Экран (4:3)</PresentationFormat>
  <Paragraphs>70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Управляющий Совет  Создан: 10 октября 2010 года      Председатель Управляющего  Совета школы:  Волошин Андрей Геннадьевич</vt:lpstr>
      <vt:lpstr>Структура Совета школы</vt:lpstr>
      <vt:lpstr>В рамках реализации ПНП «Образование»Совет школы в лице председателя Савоськиной Л.Н. представлял учителей МКОУ Краснознаменская СОШ на конкурс соискателей гранта в 100000 рублей. </vt:lpstr>
      <vt:lpstr>2010-2011 учебный год Совет школы рассмотрел и одобрил Программу развития МКОУ Краснознаменская СОШ на 2012-2015 гг., которая была представлена на конкурс образовательных учреждений  «Школа – лидер образования Воронежской области». </vt:lpstr>
      <vt:lpstr>Структура Управляющего Совета</vt:lpstr>
      <vt:lpstr>Состав Управляющего Совета: </vt:lpstr>
      <vt:lpstr>Слайд 10</vt:lpstr>
      <vt:lpstr>В компетенцию Управляющего Совета входит решение следующих основных вопросов: </vt:lpstr>
      <vt:lpstr>Результаты совместной деятельности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BoSS</dc:creator>
  <cp:lastModifiedBy>BoSS</cp:lastModifiedBy>
  <cp:revision>1</cp:revision>
  <dcterms:created xsi:type="dcterms:W3CDTF">2012-12-03T06:37:01Z</dcterms:created>
  <dcterms:modified xsi:type="dcterms:W3CDTF">2012-12-03T06:38:35Z</dcterms:modified>
</cp:coreProperties>
</file>